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-203200" y="-152400"/>
            <a:ext cx="24696639" cy="1393051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pic>
        <p:nvPicPr>
          <p:cNvPr id="13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40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5" name="Shape 15"/>
          <p:cNvSpPr/>
          <p:nvPr>
            <p:ph type="body" sz="half" idx="1"/>
          </p:nvPr>
        </p:nvSpPr>
        <p:spPr>
          <a:xfrm>
            <a:off x="1778000" y="7073900"/>
            <a:ext cx="20828000" cy="37096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7100"/>
            </a:lvl1pPr>
            <a:lvl2pPr marL="0" indent="228600" algn="ctr">
              <a:spcBef>
                <a:spcPts val="0"/>
              </a:spcBef>
              <a:buSzTx/>
              <a:buNone/>
              <a:defRPr sz="7100"/>
            </a:lvl2pPr>
            <a:lvl3pPr marL="0" indent="457200" algn="ctr">
              <a:spcBef>
                <a:spcPts val="0"/>
              </a:spcBef>
              <a:buSzTx/>
              <a:buNone/>
              <a:defRPr sz="7100"/>
            </a:lvl3pPr>
            <a:lvl4pPr marL="0" indent="685800" algn="ctr">
              <a:spcBef>
                <a:spcPts val="0"/>
              </a:spcBef>
              <a:buSzTx/>
              <a:buNone/>
              <a:defRPr sz="7100"/>
            </a:lvl4pPr>
            <a:lvl5pPr marL="0" indent="914400" algn="ctr">
              <a:spcBef>
                <a:spcPts val="0"/>
              </a:spcBef>
              <a:buSzTx/>
              <a:buNone/>
              <a:defRPr sz="7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9" name="Shape 99"/>
          <p:cNvSpPr/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8" name="Shape 10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pic" sz="half" idx="13"/>
          </p:nvPr>
        </p:nvSpPr>
        <p:spPr>
          <a:xfrm>
            <a:off x="4848225" y="1867407"/>
            <a:ext cx="16289355" cy="78480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6400"/>
            </a:lvl1pPr>
            <a:lvl2pPr marL="0" indent="228600" algn="ctr">
              <a:spcBef>
                <a:spcPts val="0"/>
              </a:spcBef>
              <a:buSzTx/>
              <a:buNone/>
              <a:defRPr sz="6400"/>
            </a:lvl2pPr>
            <a:lvl3pPr marL="0" indent="457200" algn="ctr">
              <a:spcBef>
                <a:spcPts val="0"/>
              </a:spcBef>
              <a:buSzTx/>
              <a:buNone/>
              <a:defRPr sz="6400"/>
            </a:lvl3pPr>
            <a:lvl4pPr marL="0" indent="685800" algn="ctr">
              <a:spcBef>
                <a:spcPts val="0"/>
              </a:spcBef>
              <a:buSzTx/>
              <a:buNone/>
              <a:defRPr sz="6400"/>
            </a:lvl4pPr>
            <a:lvl5pPr marL="0" indent="914400" algn="ctr">
              <a:spcBef>
                <a:spcPts val="0"/>
              </a:spcBef>
              <a:buSzTx/>
              <a:buNone/>
              <a:defRPr sz="6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pic" sz="half" idx="13"/>
          </p:nvPr>
        </p:nvSpPr>
        <p:spPr>
          <a:xfrm>
            <a:off x="13165980" y="1866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Shape 42"/>
          <p:cNvSpPr/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asted-image.tiff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56"/>
            <a:ext cx="24422100" cy="13730288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>
            <p:ph type="title"/>
          </p:nvPr>
        </p:nvSpPr>
        <p:spPr>
          <a:xfrm>
            <a:off x="1689100" y="2057400"/>
            <a:ext cx="22713653" cy="2286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2961679" y="3797300"/>
            <a:ext cx="19733221" cy="92075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40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1" name="Shape 71"/>
          <p:cNvSpPr/>
          <p:nvPr>
            <p:ph type="title"/>
          </p:nvPr>
        </p:nvSpPr>
        <p:spPr>
          <a:xfrm>
            <a:off x="1689100" y="2044700"/>
            <a:ext cx="21005800" cy="2286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Shape 72"/>
          <p:cNvSpPr/>
          <p:nvPr>
            <p:ph type="body" sz="half" idx="1"/>
          </p:nvPr>
        </p:nvSpPr>
        <p:spPr>
          <a:xfrm>
            <a:off x="23495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9" name="Shape 89"/>
          <p:cNvSpPr/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0" name="Shape 90"/>
          <p:cNvSpPr/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1689100" y="2120900"/>
            <a:ext cx="22672973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1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Lessons from the Box (9 &amp; 10)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xfrm>
            <a:off x="3407915" y="3670300"/>
            <a:ext cx="19733221" cy="92075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9000" u="sng">
                <a:solidFill>
                  <a:schemeClr val="accent1"/>
                </a:solidFill>
              </a:defRPr>
            </a:pPr>
          </a:p>
          <a:p>
            <a:pPr marL="0" indent="0" algn="ctr">
              <a:spcBef>
                <a:spcPts val="0"/>
              </a:spcBef>
              <a:buSzTx/>
              <a:buNone/>
              <a:defRPr sz="9000" u="sng">
                <a:solidFill>
                  <a:schemeClr val="accent1"/>
                </a:solidFill>
              </a:defRPr>
            </a:pPr>
            <a:r>
              <a:t>Lesson 9 </a:t>
            </a:r>
          </a:p>
          <a:p>
            <a:pPr marL="0" indent="0" algn="ctr">
              <a:spcBef>
                <a:spcPts val="0"/>
              </a:spcBef>
              <a:buSzTx/>
              <a:buNone/>
              <a:defRPr sz="9000" u="sng">
                <a:solidFill>
                  <a:schemeClr val="accent1"/>
                </a:solidFill>
              </a:defRPr>
            </a:pPr>
          </a:p>
          <a:p>
            <a:pPr marL="0" indent="0" algn="ctr">
              <a:spcBef>
                <a:spcPts val="0"/>
              </a:spcBef>
              <a:buSzTx/>
              <a:buNone/>
              <a:defRPr sz="9000"/>
            </a:pPr>
            <a:r>
              <a:t>He who has been given much shall much be required.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1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Lessons from the Box (9 &amp; 10)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xfrm>
            <a:off x="3407915" y="3670300"/>
            <a:ext cx="19733221" cy="92075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9000" u="sng">
                <a:solidFill>
                  <a:schemeClr val="accent1"/>
                </a:solidFill>
              </a:defRPr>
            </a:pPr>
            <a:r>
              <a:t>Lesson 10</a:t>
            </a:r>
          </a:p>
          <a:p>
            <a:pPr marL="0" indent="0" algn="ctr">
              <a:spcBef>
                <a:spcPts val="0"/>
              </a:spcBef>
              <a:buSzTx/>
              <a:buNone/>
              <a:defRPr sz="9000"/>
            </a:pPr>
          </a:p>
          <a:p>
            <a:pPr marL="0" indent="0" algn="ctr">
              <a:spcBef>
                <a:spcPts val="0"/>
              </a:spcBef>
              <a:buSzTx/>
              <a:buNone/>
              <a:defRPr sz="9000"/>
            </a:pPr>
            <a:r>
              <a:t>Your environment is not reality.  Your perception of your environment is reality.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