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-203200" y="-152400"/>
            <a:ext cx="24696639" cy="1393051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</a:p>
        </p:txBody>
      </p:sp>
      <p:pic>
        <p:nvPicPr>
          <p:cNvPr id="13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40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5" name="Shape 15"/>
          <p:cNvSpPr/>
          <p:nvPr>
            <p:ph type="body" sz="half" idx="1"/>
          </p:nvPr>
        </p:nvSpPr>
        <p:spPr>
          <a:xfrm>
            <a:off x="1778000" y="7073900"/>
            <a:ext cx="20828000" cy="370969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7100"/>
            </a:lvl1pPr>
            <a:lvl2pPr marL="0" indent="228600" algn="ctr">
              <a:spcBef>
                <a:spcPts val="0"/>
              </a:spcBef>
              <a:buSzTx/>
              <a:buNone/>
              <a:defRPr sz="7100"/>
            </a:lvl2pPr>
            <a:lvl3pPr marL="0" indent="457200" algn="ctr">
              <a:spcBef>
                <a:spcPts val="0"/>
              </a:spcBef>
              <a:buSzTx/>
              <a:buNone/>
              <a:defRPr sz="7100"/>
            </a:lvl3pPr>
            <a:lvl4pPr marL="0" indent="685800" algn="ctr">
              <a:spcBef>
                <a:spcPts val="0"/>
              </a:spcBef>
              <a:buSzTx/>
              <a:buNone/>
              <a:defRPr sz="7100"/>
            </a:lvl4pPr>
            <a:lvl5pPr marL="0" indent="914400" algn="ctr">
              <a:spcBef>
                <a:spcPts val="0"/>
              </a:spcBef>
              <a:buSzTx/>
              <a:buNone/>
              <a:defRPr sz="71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9" name="Shape 99"/>
          <p:cNvSpPr/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0" name="Shape 10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8" name="Shape 10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pic" sz="half" idx="13"/>
          </p:nvPr>
        </p:nvSpPr>
        <p:spPr>
          <a:xfrm>
            <a:off x="4848225" y="1867407"/>
            <a:ext cx="16289355" cy="78480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6400"/>
            </a:lvl1pPr>
            <a:lvl2pPr marL="0" indent="228600" algn="ctr">
              <a:spcBef>
                <a:spcPts val="0"/>
              </a:spcBef>
              <a:buSzTx/>
              <a:buNone/>
              <a:defRPr sz="6400"/>
            </a:lvl2pPr>
            <a:lvl3pPr marL="0" indent="457200" algn="ctr">
              <a:spcBef>
                <a:spcPts val="0"/>
              </a:spcBef>
              <a:buSzTx/>
              <a:buNone/>
              <a:defRPr sz="6400"/>
            </a:lvl3pPr>
            <a:lvl4pPr marL="0" indent="685800" algn="ctr">
              <a:spcBef>
                <a:spcPts val="0"/>
              </a:spcBef>
              <a:buSzTx/>
              <a:buNone/>
              <a:defRPr sz="6400"/>
            </a:lvl4pPr>
            <a:lvl5pPr marL="0" indent="914400" algn="ctr">
              <a:spcBef>
                <a:spcPts val="0"/>
              </a:spcBef>
              <a:buSzTx/>
              <a:buNone/>
              <a:defRPr sz="6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pic" sz="half" idx="13"/>
          </p:nvPr>
        </p:nvSpPr>
        <p:spPr>
          <a:xfrm>
            <a:off x="13165980" y="1866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2" name="Shape 42"/>
          <p:cNvSpPr/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2" name="Shape 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asted-image.tiff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556"/>
            <a:ext cx="24422100" cy="13730288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>
            <p:ph type="title"/>
          </p:nvPr>
        </p:nvSpPr>
        <p:spPr>
          <a:xfrm>
            <a:off x="1689100" y="2057400"/>
            <a:ext cx="22713653" cy="2286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2961679" y="3797300"/>
            <a:ext cx="19733221" cy="92075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40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1" name="Shape 71"/>
          <p:cNvSpPr/>
          <p:nvPr>
            <p:ph type="title"/>
          </p:nvPr>
        </p:nvSpPr>
        <p:spPr>
          <a:xfrm>
            <a:off x="1689100" y="2044700"/>
            <a:ext cx="21005800" cy="2286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Shape 72"/>
          <p:cNvSpPr/>
          <p:nvPr>
            <p:ph type="body" sz="half" idx="1"/>
          </p:nvPr>
        </p:nvSpPr>
        <p:spPr>
          <a:xfrm>
            <a:off x="23495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9" name="Shape 89"/>
          <p:cNvSpPr/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0" name="Shape 90"/>
          <p:cNvSpPr/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t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title"/>
          </p:nvPr>
        </p:nvSpPr>
        <p:spPr>
          <a:xfrm>
            <a:off x="1689100" y="2120900"/>
            <a:ext cx="22672973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Goal Getting Steps 1, 2, &amp; 3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11100"/>
            </a:pPr>
            <a:r>
              <a:t>The Mental Management </a:t>
            </a:r>
          </a:p>
          <a:p>
            <a:pPr marL="0" indent="0" algn="ctr">
              <a:buSzTx/>
              <a:buNone/>
              <a:defRPr sz="11100"/>
            </a:pPr>
            <a:r>
              <a:t>Goal Setting System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Goal Getting Steps 1, 2, &amp; 3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8000" u="sng">
                <a:latin typeface="Helvetica"/>
                <a:ea typeface="Helvetica"/>
                <a:cs typeface="Helvetica"/>
                <a:sym typeface="Helvetica"/>
              </a:defRPr>
            </a:pPr>
            <a:r>
              <a:t>Step 1</a:t>
            </a:r>
          </a:p>
          <a:p>
            <a:pPr marL="0" indent="0" algn="ctr">
              <a:buSzTx/>
              <a:buNone/>
              <a:defRPr sz="6000"/>
            </a:pPr>
            <a:r>
              <a:t>Determine a dream worth trading your life for</a:t>
            </a:r>
          </a:p>
          <a:p>
            <a:pPr marL="0" indent="0" algn="ctr">
              <a:buSzTx/>
              <a:buNone/>
              <a:defRPr i="1" sz="4000"/>
            </a:pPr>
            <a:r>
              <a:t>“Who do I need to become and what do I need to accomplish for my dream to be realized?”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Goal Getting Steps 1, 2, &amp; 3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 sz="5300">
                <a:latin typeface="Helvetica"/>
                <a:ea typeface="Helvetica"/>
                <a:cs typeface="Helvetica"/>
                <a:sym typeface="Helvetica"/>
              </a:defRPr>
            </a:pPr>
            <a:r>
              <a:rPr b="0" sz="8000" u="sng"/>
              <a:t>Step 2</a:t>
            </a:r>
            <a:r>
              <a:t>  </a:t>
            </a:r>
          </a:p>
          <a:p>
            <a:pPr marL="0" indent="0" algn="ctr">
              <a:buSzTx/>
              <a:buNone/>
              <a:defRPr b="1" sz="5300">
                <a:latin typeface="Helvetica"/>
                <a:ea typeface="Helvetica"/>
                <a:cs typeface="Helvetica"/>
                <a:sym typeface="Helvetica"/>
              </a:defRPr>
            </a:pPr>
            <a:r>
              <a:rPr b="0" sz="7000"/>
              <a:t>Decide when you want it</a:t>
            </a:r>
            <a:endParaRPr b="0" sz="6000"/>
          </a:p>
          <a:p>
            <a:pPr marL="0" indent="0" algn="ctr">
              <a:buSzTx/>
              <a:buNone/>
              <a:defRPr sz="6000"/>
            </a:pPr>
            <a:r>
              <a:t>Determine the exact date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Goal Getting Steps 1, 2, &amp; 3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8000" u="sng">
                <a:latin typeface="Helvetica"/>
                <a:ea typeface="Helvetica"/>
                <a:cs typeface="Helvetica"/>
                <a:sym typeface="Helvetica"/>
              </a:defRPr>
            </a:pPr>
            <a:r>
              <a:t>Step 3</a:t>
            </a:r>
          </a:p>
          <a:p>
            <a:pPr marL="0" indent="0" algn="ctr">
              <a:buSzTx/>
              <a:buNone/>
              <a:defRPr sz="7000"/>
            </a:pPr>
            <a:r>
              <a:t>List the Pay Value</a:t>
            </a:r>
          </a:p>
          <a:p>
            <a:pPr marL="0" indent="0" algn="ctr">
              <a:buSzTx/>
              <a:buNone/>
              <a:defRPr i="1" sz="5000"/>
            </a:pPr>
            <a:r>
              <a:t>Make the pay value personal to you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Goal Getting Steps 1, 2, &amp; 3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xfrm>
            <a:off x="3179315" y="3822700"/>
            <a:ext cx="19733221" cy="9207500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People are motivated by 3 things</a:t>
            </a:r>
          </a:p>
          <a:p>
            <a:pPr marL="0" indent="0" algn="ctr">
              <a:buSzTx/>
              <a:buNone/>
              <a:defRPr i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Promise of gain</a:t>
            </a:r>
          </a:p>
          <a:p>
            <a:pPr marL="0" indent="0" algn="ctr">
              <a:buSzTx/>
              <a:buNone/>
              <a:defRPr i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Fear of loss</a:t>
            </a:r>
          </a:p>
          <a:p>
            <a:pPr marL="0" indent="0" algn="ctr">
              <a:buSzTx/>
              <a:buNone/>
              <a:defRPr i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Recognition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